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56" r:id="rId3"/>
    <p:sldId id="257" r:id="rId4"/>
    <p:sldId id="258" r:id="rId5"/>
    <p:sldId id="266" r:id="rId6"/>
    <p:sldId id="265" r:id="rId7"/>
    <p:sldId id="260" r:id="rId8"/>
    <p:sldId id="264" r:id="rId9"/>
    <p:sldId id="263" r:id="rId10"/>
    <p:sldId id="268" r:id="rId11"/>
    <p:sldId id="261" r:id="rId12"/>
    <p:sldId id="259" r:id="rId13"/>
    <p:sldId id="270" r:id="rId14"/>
    <p:sldId id="269" r:id="rId15"/>
    <p:sldId id="262" r:id="rId16"/>
    <p:sldId id="267" r:id="rId1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8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33BEB0-8D39-09AF-E734-1283DE827E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58E3630-496F-FB90-1937-D2869CCF1F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82FABE0-D705-63FA-4589-811F63919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62A9F-3DDC-4381-B856-F97A9BC5B6C3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E29CE48-EB6D-951F-9A19-2545C4252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3915751-9A90-CAE7-34AA-B0379D0FE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49459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45B9BF-E8B3-DE07-EB01-5A015E182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1065C1F-340F-58E7-E3E4-4296010D19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0B04A32-207C-695B-CD3D-53C11B79C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62A9F-3DDC-4381-B856-F97A9BC5B6C3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C8B88EB-BB3D-CDBF-D0F2-D3CA95D2E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B6F8F5F-8B8A-A740-37E1-A09DFC89F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5113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1F87A1F-4707-316D-9CDE-D51C6311E4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714D6E4-878A-8C2A-32FC-5CB61BFC24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CC11FB4-6A9B-50DE-8030-75B46807E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62A9F-3DDC-4381-B856-F97A9BC5B6C3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E34AADB-B55C-5168-011A-A71E1BE31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D38BF42-0F48-E8B3-FE5E-488DB4F1E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11035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8066CD-3A9E-FD1A-B367-786D88458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76C076F-0838-DE44-1B8D-9F3EB4329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A2C58E4-6540-A14B-721B-44B0D6BE9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62A9F-3DDC-4381-B856-F97A9BC5B6C3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FA083F-4DF3-2588-DD71-292B21B2D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FF65D4A-F283-3D85-BF2E-1AF374A88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87603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7023BA-A858-44A9-FF4D-0AE6509A1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01C4FFC-EB9E-EF5E-EB12-028034E53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51DF89-33A9-5804-0037-3C5071A07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62A9F-3DDC-4381-B856-F97A9BC5B6C3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12909BE-4AFF-DCAA-38B0-817E51EB8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6B7885E-BDF1-E0E2-5660-29729CE5B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761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18EC9B-B003-EADB-4F5E-3BBAB79C0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536CC87-586D-ABE3-867D-433B625F25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51CE550-A5E1-A053-4B31-184B13B9AC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F2BFA40-BFF5-A9C8-C3C8-A5361E8A9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62A9F-3DDC-4381-B856-F97A9BC5B6C3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D352541-5C75-699A-CEE1-6F117D212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221A02-F304-A750-268F-262713BAE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48181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6BFCA5-DDA4-4BC1-26F6-62F55EC54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DD2772-1A3B-B55D-316D-41C11E47FD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F097C77-4108-AF12-0BD4-36E2FCEA3A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0270A2B-D38B-EF97-917E-2441EC7527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2CAC80F-8E55-D8E1-CEE7-8D16575831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DD4B648-A40B-BC82-0077-7B8845855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62A9F-3DDC-4381-B856-F97A9BC5B6C3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FAA589E-61EB-9930-740A-36C18ECE6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32F4A4B-AA26-F39F-B49C-65E7EB7E0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1633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DCAFCE-55B0-D555-CC82-AE37C0692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4C08F4F-1B5F-42D4-03F9-D5B689D00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62A9F-3DDC-4381-B856-F97A9BC5B6C3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D5B9F6F-88F5-79F7-7AF4-3451C0577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DAD535E-BF3F-F519-A29E-4452E48F5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3982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FFAB921-4157-E3ED-8C9F-BEBF06BC5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62A9F-3DDC-4381-B856-F97A9BC5B6C3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5750838-8254-1E3C-D15B-F1E460DE6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EF7D0AD-0395-DE72-9791-47CF16A0B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18731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1E541D-DDD8-91C7-3219-5FE2D3706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7EFA28-9AE7-F26E-69CB-CD4000682D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FA68DAD-1F63-A07F-DD63-51FC2CDA38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9982FE6-49EF-AEAD-BF0F-6584CD1E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62A9F-3DDC-4381-B856-F97A9BC5B6C3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64D8E14-C716-F00E-8C9C-60A49596F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5D839E9-3115-8649-5169-7EC0C1E6F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17516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2143CC-AB14-A340-CCA3-536ED98DF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2002208-AC4D-AC25-6194-5573DA1060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877D3D7-DE73-62A3-FDC5-F71EF8E400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963E063-1CDE-4ABD-B6D9-9687ED0AE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62A9F-3DDC-4381-B856-F97A9BC5B6C3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D00F4E0-07E2-D00A-12CA-8786A9B40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3BF2DA-C76F-1F59-1858-9495511E7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4965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285BC5B-3C8E-5FEE-A236-55F52782E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DF06A29-6FB6-157B-2624-7D489E3B5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8FF2E7F-87F6-775E-3668-B0A62A107F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E62A9F-3DDC-4381-B856-F97A9BC5B6C3}" type="datetimeFigureOut">
              <a:rPr lang="es-ES" smtClean="0"/>
              <a:t>17/12/2025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2B42107-8F3E-5E17-58A0-6BE794F8A2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E21A30-71B0-4140-EF8B-34C03F6CC2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86429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4A7E2B0-E8C0-6880-BEEF-CA6DFD69AD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981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585FFD-0966-B77C-7BD6-6E1F4DE5B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4A46E4F-575C-8E42-0F9E-606EF039E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254" y="643467"/>
            <a:ext cx="1042349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07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7FF56D-B5C4-39A5-4CE9-0AEF39F4BA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D6211E5-A47E-985C-C1B8-17B84F9A2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747" y="457200"/>
            <a:ext cx="11120505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235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79F39E4-6303-FAB2-AD47-FDC6B39018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144E40F-2629-4BE6-638B-BAD80AFE0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254" y="643467"/>
            <a:ext cx="1042349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5097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EC533F-CC21-175B-AD77-8F6D655837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D0A443D-EB44-4E71-811D-B30E3CD19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243" y="457200"/>
            <a:ext cx="11135513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627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8D5D4E-5A3D-8279-5852-7A5FEAD8AD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D1C1E89-E6DA-FAA4-D37F-38F1EC854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240" y="643467"/>
            <a:ext cx="1038151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1536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AF12AC-A2B8-9872-7710-EF5D9ED62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ED2EC51-44D1-0632-EE40-5F45D8B143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747" y="457200"/>
            <a:ext cx="11120505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2076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E5B645-8E3F-EFD1-0FAB-D09FCBAF41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F884CD4-CA17-8B6C-C64C-C6858FE47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220" y="643467"/>
            <a:ext cx="1043755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973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2181F3D-5B62-A022-BD35-2FF1731CA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254" y="643467"/>
            <a:ext cx="1042349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586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0D3497C-6E63-7214-3E4C-D4FB973DB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694" y="457200"/>
            <a:ext cx="11090611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310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06C16A-9059-E3D6-965E-E2BA19FBCF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2E21E5B-09FA-5B4F-52A7-CC3A5FAD9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264" y="643467"/>
            <a:ext cx="1039547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083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F5F940-8E8A-7995-4525-28A0949F3F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85F1EB22-8091-5676-AE19-F6B6E2606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137" y="457200"/>
            <a:ext cx="11075725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459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47EBDF-7266-D126-34DF-633397820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B5DC18D-A46D-9C56-1EE8-E80991A99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240" y="643467"/>
            <a:ext cx="1038151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542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2F21FF-47A6-07D4-CCC5-C4C444B850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488B1E1-FB84-578E-9EE6-B5D18B3AE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137" y="457200"/>
            <a:ext cx="11075725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001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5BEB29-B6C7-D5AD-FD27-13B592FD7F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A8DE9C43-FCC3-B7C2-13DE-F7FC5C1EB1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254" y="643467"/>
            <a:ext cx="1042349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2455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FC9013-E6E7-21E6-5DE2-C20F364AD2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2FFFCEB-5B35-3634-B362-6AA967B90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694" y="457200"/>
            <a:ext cx="11090611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90845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0</Words>
  <Application>Microsoft Office PowerPoint</Application>
  <PresentationFormat>Panorámica</PresentationFormat>
  <Paragraphs>0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Sa?l Castro Lest?n</dc:creator>
  <cp:lastModifiedBy>Sa?l Castro Lest?n</cp:lastModifiedBy>
  <cp:revision>1</cp:revision>
  <dcterms:created xsi:type="dcterms:W3CDTF">2025-12-17T18:55:29Z</dcterms:created>
  <dcterms:modified xsi:type="dcterms:W3CDTF">2025-12-17T19:28:47Z</dcterms:modified>
</cp:coreProperties>
</file>

<file path=docProps/thumbnail.jpeg>
</file>